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334" r:id="rId3"/>
    <p:sldId id="335" r:id="rId4"/>
    <p:sldId id="336" r:id="rId5"/>
    <p:sldId id="337" r:id="rId6"/>
    <p:sldId id="338" r:id="rId7"/>
    <p:sldId id="339" r:id="rId8"/>
    <p:sldId id="340" r:id="rId9"/>
    <p:sldId id="343" r:id="rId10"/>
    <p:sldId id="341" r:id="rId11"/>
    <p:sldId id="34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9"/>
    <p:restoredTop sz="96327"/>
  </p:normalViewPr>
  <p:slideViewPr>
    <p:cSldViewPr snapToGrid="0">
      <p:cViewPr varScale="1">
        <p:scale>
          <a:sx n="106" d="100"/>
          <a:sy n="106" d="100"/>
        </p:scale>
        <p:origin x="216"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a:t>
            </a:r>
            <a:r>
              <a:rPr lang="en-US" dirty="0" err="1"/>
              <a:t>Compting</a:t>
            </a:r>
            <a:endParaRPr lang="en-US" dirty="0"/>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dot in a black background&#10;&#10;AI-generated content may be incorrect.">
            <a:extLst>
              <a:ext uri="{FF2B5EF4-FFF2-40B4-BE49-F238E27FC236}">
                <a16:creationId xmlns:a16="http://schemas.microsoft.com/office/drawing/2014/main" id="{11ACC34B-CED9-8348-E09C-58FFE6EC7139}"/>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09" name="Group 108">
            <a:extLst>
              <a:ext uri="{FF2B5EF4-FFF2-40B4-BE49-F238E27FC236}">
                <a16:creationId xmlns:a16="http://schemas.microsoft.com/office/drawing/2014/main" id="{D6A2C023-E8BB-B665-4782-5B8996FB781E}"/>
              </a:ext>
            </a:extLst>
          </p:cNvPr>
          <p:cNvGrpSpPr/>
          <p:nvPr/>
        </p:nvGrpSpPr>
        <p:grpSpPr>
          <a:xfrm>
            <a:off x="7666056" y="2280976"/>
            <a:ext cx="839968" cy="1148024"/>
            <a:chOff x="7666056" y="2280976"/>
            <a:chExt cx="839968" cy="1148024"/>
          </a:xfrm>
        </p:grpSpPr>
        <p:cxnSp>
          <p:nvCxnSpPr>
            <p:cNvPr id="6" name="Straight Connector 5">
              <a:extLst>
                <a:ext uri="{FF2B5EF4-FFF2-40B4-BE49-F238E27FC236}">
                  <a16:creationId xmlns:a16="http://schemas.microsoft.com/office/drawing/2014/main" id="{0013B9B7-E0BA-E1FE-57C7-125D96A9A3AD}"/>
                </a:ext>
              </a:extLst>
            </p:cNvPr>
            <p:cNvCxnSpPr>
              <a:cxnSpLocks/>
            </p:cNvCxnSpPr>
            <p:nvPr/>
          </p:nvCxnSpPr>
          <p:spPr>
            <a:xfrm>
              <a:off x="8288026" y="2280976"/>
              <a:ext cx="0" cy="215374"/>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E3E52C1-ADB0-428C-C16B-6DD509FDE13E}"/>
                </a:ext>
              </a:extLst>
            </p:cNvPr>
            <p:cNvSpPr/>
            <p:nvPr/>
          </p:nvSpPr>
          <p:spPr>
            <a:xfrm>
              <a:off x="7773560" y="2466704"/>
              <a:ext cx="732464" cy="75596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46BA79D-6A45-68FB-15A1-AAE32A39D09D}"/>
                </a:ext>
              </a:extLst>
            </p:cNvPr>
            <p:cNvCxnSpPr>
              <a:cxnSpLocks/>
            </p:cNvCxnSpPr>
            <p:nvPr/>
          </p:nvCxnSpPr>
          <p:spPr>
            <a:xfrm>
              <a:off x="8012997" y="2615326"/>
              <a:ext cx="0" cy="4974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CE79D9-99F3-6355-CCCF-2515518D1B3B}"/>
                </a:ext>
              </a:extLst>
            </p:cNvPr>
            <p:cNvCxnSpPr>
              <a:cxnSpLocks/>
            </p:cNvCxnSpPr>
            <p:nvPr/>
          </p:nvCxnSpPr>
          <p:spPr>
            <a:xfrm flipH="1">
              <a:off x="8012997" y="2496350"/>
              <a:ext cx="275029" cy="237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96AFC8C-B511-ECFD-AEE2-A15FFA0D86D9}"/>
                </a:ext>
              </a:extLst>
            </p:cNvPr>
            <p:cNvCxnSpPr>
              <a:cxnSpLocks/>
            </p:cNvCxnSpPr>
            <p:nvPr/>
          </p:nvCxnSpPr>
          <p:spPr>
            <a:xfrm flipH="1" flipV="1">
              <a:off x="8012997" y="2979675"/>
              <a:ext cx="275029" cy="213316"/>
            </a:xfrm>
            <a:prstGeom prst="line">
              <a:avLst/>
            </a:prstGeom>
            <a:ln w="38100">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94EE85-66BE-2B0F-3892-DDD5B0649420}"/>
                </a:ext>
              </a:extLst>
            </p:cNvPr>
            <p:cNvCxnSpPr>
              <a:cxnSpLocks/>
            </p:cNvCxnSpPr>
            <p:nvPr/>
          </p:nvCxnSpPr>
          <p:spPr>
            <a:xfrm flipV="1">
              <a:off x="8288026" y="3192991"/>
              <a:ext cx="0" cy="2360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42AFB5-50AC-73CA-4B48-F5F734A7F5AC}"/>
                </a:ext>
              </a:extLst>
            </p:cNvPr>
            <p:cNvCxnSpPr>
              <a:cxnSpLocks/>
            </p:cNvCxnSpPr>
            <p:nvPr/>
          </p:nvCxnSpPr>
          <p:spPr>
            <a:xfrm flipH="1">
              <a:off x="7666056" y="2844687"/>
              <a:ext cx="34694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14EE5B7E-B3F3-CB22-854B-1079E1B972C3}"/>
              </a:ext>
            </a:extLst>
          </p:cNvPr>
          <p:cNvGrpSpPr/>
          <p:nvPr/>
        </p:nvGrpSpPr>
        <p:grpSpPr>
          <a:xfrm>
            <a:off x="8761120" y="2353896"/>
            <a:ext cx="893028" cy="996054"/>
            <a:chOff x="9033468" y="2344020"/>
            <a:chExt cx="2502035" cy="2790688"/>
          </a:xfrm>
        </p:grpSpPr>
        <p:cxnSp>
          <p:nvCxnSpPr>
            <p:cNvPr id="41" name="Straight Connector 40">
              <a:extLst>
                <a:ext uri="{FF2B5EF4-FFF2-40B4-BE49-F238E27FC236}">
                  <a16:creationId xmlns:a16="http://schemas.microsoft.com/office/drawing/2014/main" id="{BA0634D3-0C3B-144A-3D7E-B318AE9F7D60}"/>
                </a:ext>
              </a:extLst>
            </p:cNvPr>
            <p:cNvCxnSpPr>
              <a:cxnSpLocks/>
            </p:cNvCxnSpPr>
            <p:nvPr/>
          </p:nvCxnSpPr>
          <p:spPr>
            <a:xfrm>
              <a:off x="10771041" y="2344020"/>
              <a:ext cx="0" cy="109622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9DC1408-846E-7E5B-0996-20D61F48E8CF}"/>
                </a:ext>
              </a:extLst>
            </p:cNvPr>
            <p:cNvSpPr/>
            <p:nvPr/>
          </p:nvSpPr>
          <p:spPr>
            <a:xfrm>
              <a:off x="9384607" y="2714725"/>
              <a:ext cx="2150896" cy="221991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7C0C8251-8CD6-D69B-32A3-0B0C097EA3C4}"/>
                </a:ext>
              </a:extLst>
            </p:cNvPr>
            <p:cNvCxnSpPr>
              <a:cxnSpLocks/>
            </p:cNvCxnSpPr>
            <p:nvPr/>
          </p:nvCxnSpPr>
          <p:spPr>
            <a:xfrm>
              <a:off x="10238440" y="3151157"/>
              <a:ext cx="0" cy="1460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434C34-D8C1-1FD0-71C9-569990EFDF92}"/>
                </a:ext>
              </a:extLst>
            </p:cNvPr>
            <p:cNvCxnSpPr>
              <a:cxnSpLocks/>
            </p:cNvCxnSpPr>
            <p:nvPr/>
          </p:nvCxnSpPr>
          <p:spPr>
            <a:xfrm flipH="1" flipV="1">
              <a:off x="10238440" y="3440243"/>
              <a:ext cx="532601" cy="40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D021CB-379A-3400-4E2E-7F57A7329390}"/>
                </a:ext>
              </a:extLst>
            </p:cNvPr>
            <p:cNvCxnSpPr>
              <a:cxnSpLocks/>
            </p:cNvCxnSpPr>
            <p:nvPr/>
          </p:nvCxnSpPr>
          <p:spPr>
            <a:xfrm flipV="1">
              <a:off x="10763924" y="4221078"/>
              <a:ext cx="0" cy="9136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EA7AD65-2F82-566A-EE0A-D989BB89D17F}"/>
                </a:ext>
              </a:extLst>
            </p:cNvPr>
            <p:cNvCxnSpPr>
              <a:cxnSpLocks/>
            </p:cNvCxnSpPr>
            <p:nvPr/>
          </p:nvCxnSpPr>
          <p:spPr>
            <a:xfrm flipH="1">
              <a:off x="9033468" y="3824681"/>
              <a:ext cx="10458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BB8F77-41D9-ADCC-1269-1BE8793396A3}"/>
                </a:ext>
              </a:extLst>
            </p:cNvPr>
            <p:cNvCxnSpPr>
              <a:cxnSpLocks/>
            </p:cNvCxnSpPr>
            <p:nvPr/>
          </p:nvCxnSpPr>
          <p:spPr>
            <a:xfrm>
              <a:off x="10079339" y="3429000"/>
              <a:ext cx="0" cy="792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BCD51AB-43E7-D7FC-4A3D-1364AF84BE8A}"/>
                </a:ext>
              </a:extLst>
            </p:cNvPr>
            <p:cNvCxnSpPr>
              <a:cxnSpLocks/>
            </p:cNvCxnSpPr>
            <p:nvPr/>
          </p:nvCxnSpPr>
          <p:spPr>
            <a:xfrm flipH="1" flipV="1">
              <a:off x="10238440" y="4221380"/>
              <a:ext cx="532601" cy="40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7DD3CF68-7D0A-B5C5-7C27-48C1ED0D43FF}"/>
              </a:ext>
            </a:extLst>
          </p:cNvPr>
          <p:cNvGrpSpPr/>
          <p:nvPr/>
        </p:nvGrpSpPr>
        <p:grpSpPr>
          <a:xfrm>
            <a:off x="9929921" y="2353896"/>
            <a:ext cx="921393" cy="1075104"/>
            <a:chOff x="1537398" y="2225045"/>
            <a:chExt cx="2493661" cy="2909663"/>
          </a:xfrm>
        </p:grpSpPr>
        <p:cxnSp>
          <p:nvCxnSpPr>
            <p:cNvPr id="62" name="Straight Connector 61">
              <a:extLst>
                <a:ext uri="{FF2B5EF4-FFF2-40B4-BE49-F238E27FC236}">
                  <a16:creationId xmlns:a16="http://schemas.microsoft.com/office/drawing/2014/main" id="{1DA8FDF3-B052-9DAD-87CE-D799AF6998DF}"/>
                </a:ext>
              </a:extLst>
            </p:cNvPr>
            <p:cNvCxnSpPr>
              <a:cxnSpLocks/>
            </p:cNvCxnSpPr>
            <p:nvPr/>
          </p:nvCxnSpPr>
          <p:spPr>
            <a:xfrm>
              <a:off x="3266597" y="2225045"/>
              <a:ext cx="0" cy="106162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EA6F6DB-986B-C4D5-7BFA-8C3B8113573F}"/>
                </a:ext>
              </a:extLst>
            </p:cNvPr>
            <p:cNvSpPr/>
            <p:nvPr/>
          </p:nvSpPr>
          <p:spPr>
            <a:xfrm>
              <a:off x="1880163" y="2561152"/>
              <a:ext cx="2150896" cy="221991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C35A181E-DB68-0BB2-4399-439D9C767DBB}"/>
                </a:ext>
              </a:extLst>
            </p:cNvPr>
            <p:cNvCxnSpPr>
              <a:cxnSpLocks/>
            </p:cNvCxnSpPr>
            <p:nvPr/>
          </p:nvCxnSpPr>
          <p:spPr>
            <a:xfrm>
              <a:off x="2733996" y="2997584"/>
              <a:ext cx="0" cy="1460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9454050-324E-3FC1-DF2D-33A4E9E02203}"/>
                </a:ext>
              </a:extLst>
            </p:cNvPr>
            <p:cNvCxnSpPr>
              <a:cxnSpLocks/>
            </p:cNvCxnSpPr>
            <p:nvPr/>
          </p:nvCxnSpPr>
          <p:spPr>
            <a:xfrm flipH="1" flipV="1">
              <a:off x="2733996" y="3286670"/>
              <a:ext cx="532601" cy="40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C50BD8-2BCF-CA52-AA82-6540A46FF557}"/>
                </a:ext>
              </a:extLst>
            </p:cNvPr>
            <p:cNvCxnSpPr>
              <a:cxnSpLocks/>
            </p:cNvCxnSpPr>
            <p:nvPr/>
          </p:nvCxnSpPr>
          <p:spPr>
            <a:xfrm flipV="1">
              <a:off x="3259480" y="4067505"/>
              <a:ext cx="0" cy="10672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DB3ABD8-A58A-4020-C4E2-7D09F610CD0F}"/>
                </a:ext>
              </a:extLst>
            </p:cNvPr>
            <p:cNvCxnSpPr>
              <a:cxnSpLocks/>
              <a:stCxn id="70" idx="2"/>
            </p:cNvCxnSpPr>
            <p:nvPr/>
          </p:nvCxnSpPr>
          <p:spPr>
            <a:xfrm flipH="1">
              <a:off x="1537398" y="3670785"/>
              <a:ext cx="743579" cy="32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DE1BC8-F8B4-AE76-C54C-27FBE36D68D6}"/>
                </a:ext>
              </a:extLst>
            </p:cNvPr>
            <p:cNvCxnSpPr>
              <a:cxnSpLocks/>
            </p:cNvCxnSpPr>
            <p:nvPr/>
          </p:nvCxnSpPr>
          <p:spPr>
            <a:xfrm>
              <a:off x="2574895" y="3275427"/>
              <a:ext cx="0" cy="792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579DC9A-4894-A91D-3904-E1CC139E944A}"/>
                </a:ext>
              </a:extLst>
            </p:cNvPr>
            <p:cNvCxnSpPr>
              <a:cxnSpLocks/>
            </p:cNvCxnSpPr>
            <p:nvPr/>
          </p:nvCxnSpPr>
          <p:spPr>
            <a:xfrm flipH="1" flipV="1">
              <a:off x="2733996" y="4067807"/>
              <a:ext cx="532601" cy="40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5C2B0040-E274-F663-A9AB-B793C6F3E8BD}"/>
                </a:ext>
              </a:extLst>
            </p:cNvPr>
            <p:cNvSpPr/>
            <p:nvPr/>
          </p:nvSpPr>
          <p:spPr>
            <a:xfrm>
              <a:off x="2280977" y="3516889"/>
              <a:ext cx="293918" cy="30779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8" name="Picture 97"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1EE18FD6-CC22-7100-767A-4A28BE3D8F61}"/>
              </a:ext>
            </a:extLst>
          </p:cNvPr>
          <p:cNvPicPr>
            <a:picLocks noChangeAspect="1"/>
          </p:cNvPicPr>
          <p:nvPr/>
        </p:nvPicPr>
        <p:blipFill>
          <a:blip r:embed="rId3"/>
          <a:stretch>
            <a:fillRect/>
          </a:stretch>
        </p:blipFill>
        <p:spPr>
          <a:xfrm>
            <a:off x="3863802" y="1807869"/>
            <a:ext cx="3311593" cy="3311593"/>
          </a:xfrm>
          <a:prstGeom prst="rect">
            <a:avLst/>
          </a:prstGeom>
        </p:spPr>
      </p:pic>
      <p:pic>
        <p:nvPicPr>
          <p:cNvPr id="101" name="Picture 100"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D4D73C54-E3A8-456E-E1BA-ADF46B18808C}"/>
              </a:ext>
            </a:extLst>
          </p:cNvPr>
          <p:cNvPicPr>
            <a:picLocks noChangeAspect="1"/>
          </p:cNvPicPr>
          <p:nvPr/>
        </p:nvPicPr>
        <p:blipFill>
          <a:blip r:embed="rId4"/>
          <a:stretch>
            <a:fillRect/>
          </a:stretch>
        </p:blipFill>
        <p:spPr>
          <a:xfrm>
            <a:off x="981385" y="1392337"/>
            <a:ext cx="2411830" cy="4105243"/>
          </a:xfrm>
          <a:prstGeom prst="rect">
            <a:avLst/>
          </a:prstGeom>
        </p:spPr>
      </p:pic>
      <p:sp>
        <p:nvSpPr>
          <p:cNvPr id="104" name="TextBox 103">
            <a:extLst>
              <a:ext uri="{FF2B5EF4-FFF2-40B4-BE49-F238E27FC236}">
                <a16:creationId xmlns:a16="http://schemas.microsoft.com/office/drawing/2014/main" id="{3A26261A-A58C-7D01-0AD5-AE97A17FA622}"/>
              </a:ext>
            </a:extLst>
          </p:cNvPr>
          <p:cNvSpPr txBox="1"/>
          <p:nvPr/>
        </p:nvSpPr>
        <p:spPr>
          <a:xfrm>
            <a:off x="9348682" y="1652861"/>
            <a:ext cx="2461315" cy="369332"/>
          </a:xfrm>
          <a:prstGeom prst="rect">
            <a:avLst/>
          </a:prstGeom>
          <a:noFill/>
        </p:spPr>
        <p:txBody>
          <a:bodyPr wrap="none" rtlCol="0">
            <a:spAutoFit/>
          </a:bodyPr>
          <a:lstStyle/>
          <a:p>
            <a:r>
              <a:rPr lang="en-US" dirty="0"/>
              <a:t>PMOS conducts on zero</a:t>
            </a:r>
          </a:p>
        </p:txBody>
      </p:sp>
      <p:sp>
        <p:nvSpPr>
          <p:cNvPr id="106" name="TextBox 105">
            <a:extLst>
              <a:ext uri="{FF2B5EF4-FFF2-40B4-BE49-F238E27FC236}">
                <a16:creationId xmlns:a16="http://schemas.microsoft.com/office/drawing/2014/main" id="{0BAD84D6-9191-1886-C96D-9A0D831F1A79}"/>
              </a:ext>
            </a:extLst>
          </p:cNvPr>
          <p:cNvSpPr txBox="1"/>
          <p:nvPr/>
        </p:nvSpPr>
        <p:spPr>
          <a:xfrm>
            <a:off x="6596743" y="5517333"/>
            <a:ext cx="6099348" cy="369332"/>
          </a:xfrm>
          <a:prstGeom prst="rect">
            <a:avLst/>
          </a:prstGeom>
          <a:noFill/>
        </p:spPr>
        <p:txBody>
          <a:bodyPr wrap="square">
            <a:spAutoFit/>
          </a:bodyPr>
          <a:lstStyle/>
          <a:p>
            <a:r>
              <a:rPr lang="en-US" dirty="0"/>
              <a:t>https://</a:t>
            </a:r>
            <a:r>
              <a:rPr lang="en-US" dirty="0" err="1"/>
              <a:t>en.wikipedia.org</a:t>
            </a:r>
            <a:r>
              <a:rPr lang="en-US" dirty="0"/>
              <a:t>/wiki/Inverter_(</a:t>
            </a:r>
            <a:r>
              <a:rPr lang="en-US" dirty="0" err="1"/>
              <a:t>logic_gate</a:t>
            </a:r>
            <a:r>
              <a:rPr lang="en-US" dirty="0"/>
              <a:t>)</a:t>
            </a:r>
          </a:p>
        </p:txBody>
      </p:sp>
    </p:spTree>
    <p:extLst>
      <p:ext uri="{BB962C8B-B14F-4D97-AF65-F5344CB8AC3E}">
        <p14:creationId xmlns:p14="http://schemas.microsoft.com/office/powerpoint/2010/main" val="4063280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comforting humming noise</a:t>
            </a:r>
          </a:p>
          <a:p>
            <a:r>
              <a:rPr lang="en-US" sz="2000" dirty="0"/>
              <a:t>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Sometimes semi conductors conducted electricity and sometimes the do not</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925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200" y="1825625"/>
            <a:ext cx="4319016" cy="4127111"/>
          </a:xfrm>
        </p:spPr>
        <p:txBody>
          <a:bodyPr>
            <a:normAutofit fontScale="925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653</Words>
  <Application>Microsoft Macintosh PowerPoint</Application>
  <PresentationFormat>Widescreen</PresentationFormat>
  <Paragraphs>119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Solid State Compting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28</cp:revision>
  <dcterms:created xsi:type="dcterms:W3CDTF">2023-02-25T13:30:24Z</dcterms:created>
  <dcterms:modified xsi:type="dcterms:W3CDTF">2025-08-12T15:18:21Z</dcterms:modified>
</cp:coreProperties>
</file>